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5"/>
  </p:notesMasterIdLst>
  <p:sldIdLst>
    <p:sldId id="488" r:id="rId2"/>
    <p:sldId id="260" r:id="rId3"/>
    <p:sldId id="396" r:id="rId4"/>
    <p:sldId id="448" r:id="rId5"/>
    <p:sldId id="480" r:id="rId6"/>
    <p:sldId id="449" r:id="rId7"/>
    <p:sldId id="489" r:id="rId8"/>
    <p:sldId id="414" r:id="rId9"/>
    <p:sldId id="451" r:id="rId10"/>
    <p:sldId id="452" r:id="rId11"/>
    <p:sldId id="450" r:id="rId12"/>
    <p:sldId id="393" r:id="rId13"/>
    <p:sldId id="331" r:id="rId14"/>
    <p:sldId id="398" r:id="rId15"/>
    <p:sldId id="411" r:id="rId16"/>
    <p:sldId id="420" r:id="rId17"/>
    <p:sldId id="423" r:id="rId18"/>
    <p:sldId id="461" r:id="rId19"/>
    <p:sldId id="453" r:id="rId20"/>
    <p:sldId id="263" r:id="rId21"/>
    <p:sldId id="408" r:id="rId22"/>
    <p:sldId id="409" r:id="rId23"/>
    <p:sldId id="464" r:id="rId24"/>
    <p:sldId id="493" r:id="rId25"/>
    <p:sldId id="494" r:id="rId26"/>
    <p:sldId id="454" r:id="rId27"/>
    <p:sldId id="460" r:id="rId28"/>
    <p:sldId id="457" r:id="rId29"/>
    <p:sldId id="490" r:id="rId30"/>
    <p:sldId id="425" r:id="rId31"/>
    <p:sldId id="424" r:id="rId32"/>
    <p:sldId id="492" r:id="rId33"/>
    <p:sldId id="28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8F4E79D-2D99-4325-8A7B-02EECBB20B43}">
          <p14:sldIdLst>
            <p14:sldId id="488"/>
            <p14:sldId id="260"/>
            <p14:sldId id="396"/>
            <p14:sldId id="448"/>
            <p14:sldId id="480"/>
            <p14:sldId id="449"/>
            <p14:sldId id="489"/>
            <p14:sldId id="414"/>
            <p14:sldId id="451"/>
            <p14:sldId id="452"/>
            <p14:sldId id="450"/>
            <p14:sldId id="393"/>
            <p14:sldId id="331"/>
            <p14:sldId id="398"/>
            <p14:sldId id="411"/>
            <p14:sldId id="420"/>
            <p14:sldId id="423"/>
            <p14:sldId id="461"/>
            <p14:sldId id="453"/>
            <p14:sldId id="263"/>
            <p14:sldId id="408"/>
            <p14:sldId id="409"/>
            <p14:sldId id="464"/>
            <p14:sldId id="493"/>
            <p14:sldId id="494"/>
            <p14:sldId id="454"/>
            <p14:sldId id="460"/>
            <p14:sldId id="457"/>
            <p14:sldId id="490"/>
            <p14:sldId id="425"/>
            <p14:sldId id="424"/>
            <p14:sldId id="492"/>
          </p14:sldIdLst>
        </p14:section>
        <p14:section name="Раздел без заголовка" id="{5AB4CA01-5381-4349-BFF0-2E285FE7E67A}">
          <p14:sldIdLst>
            <p14:sldId id="2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4660"/>
  </p:normalViewPr>
  <p:slideViewPr>
    <p:cSldViewPr>
      <p:cViewPr varScale="1">
        <p:scale>
          <a:sx n="105" d="100"/>
          <a:sy n="105" d="100"/>
        </p:scale>
        <p:origin x="1698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8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0A345-52DA-4EBE-BFC3-C5B48F43D670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AC36C9-4E9A-4639-92F3-63B11621FF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277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C36C9-4E9A-4639-92F3-63B11621FF0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218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300C-28BF-40A7-B8BD-47467206E1F3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73A4ADA-915B-4650-99CB-C60AE875C61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300C-28BF-40A7-B8BD-47467206E1F3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4ADA-915B-4650-99CB-C60AE875C6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300C-28BF-40A7-B8BD-47467206E1F3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4ADA-915B-4650-99CB-C60AE875C6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300C-28BF-40A7-B8BD-47467206E1F3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4ADA-915B-4650-99CB-C60AE875C6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300C-28BF-40A7-B8BD-47467206E1F3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4ADA-915B-4650-99CB-C60AE875C61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300C-28BF-40A7-B8BD-47467206E1F3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4ADA-915B-4650-99CB-C60AE875C6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300C-28BF-40A7-B8BD-47467206E1F3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4ADA-915B-4650-99CB-C60AE875C6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300C-28BF-40A7-B8BD-47467206E1F3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4ADA-915B-4650-99CB-C60AE875C6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300C-28BF-40A7-B8BD-47467206E1F3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4ADA-915B-4650-99CB-C60AE875C6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300C-28BF-40A7-B8BD-47467206E1F3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4ADA-915B-4650-99CB-C60AE875C61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300C-28BF-40A7-B8BD-47467206E1F3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A4ADA-915B-4650-99CB-C60AE875C61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F44300C-28BF-40A7-B8BD-47467206E1F3}" type="datetimeFigureOut">
              <a:rPr lang="ru-RU" smtClean="0"/>
              <a:t>09.10.2024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E73A4ADA-915B-4650-99CB-C60AE875C61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67944" y="1762084"/>
            <a:ext cx="46805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i="1" dirty="0">
              <a:solidFill>
                <a:srgbClr val="0070C0"/>
              </a:solidFill>
            </a:endParaRPr>
          </a:p>
          <a:p>
            <a:pPr algn="ctr"/>
            <a:endParaRPr lang="en-US" sz="3200" b="1" i="1" dirty="0">
              <a:solidFill>
                <a:srgbClr val="0070C0"/>
              </a:solidFill>
            </a:endParaRPr>
          </a:p>
          <a:p>
            <a:pPr algn="ctr"/>
            <a:endParaRPr lang="en-US" sz="3200" b="1" i="1" dirty="0">
              <a:solidFill>
                <a:srgbClr val="0070C0"/>
              </a:solidFill>
            </a:endParaRPr>
          </a:p>
          <a:p>
            <a:pPr algn="ctr"/>
            <a:endParaRPr lang="en-US" sz="3200" b="1" i="1" dirty="0">
              <a:solidFill>
                <a:srgbClr val="0070C0"/>
              </a:solidFill>
            </a:endParaRPr>
          </a:p>
          <a:p>
            <a:pPr algn="ctr"/>
            <a:r>
              <a:rPr lang="ru-RU" sz="3200" b="1" i="1" dirty="0">
                <a:solidFill>
                  <a:srgbClr val="0070C0"/>
                </a:solidFill>
              </a:rPr>
              <a:t>ИСТОРИЯ КАФЕДРЫ ФИЗИЧЕСКОГО ВОСПИТАНИЯ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CFB872-8ED5-4101-8164-FCC9DBD60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3121"/>
            <a:ext cx="8640960" cy="1468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D1CA19-9719-41EA-A7E5-42BFA5170D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16832"/>
            <a:ext cx="3477289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34427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735D42-3749-4906-96CC-6548B219E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06" y="423085"/>
            <a:ext cx="8835788" cy="6011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52376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EC6F4A-5566-4552-BDB4-4CE90123E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4" y="584388"/>
            <a:ext cx="8752824" cy="5955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44198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F9295D-4382-4D18-BCCF-AE85A9CDAC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6335"/>
            <a:ext cx="4752528" cy="6336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DEEF04A-795A-46D8-BC4B-E80F3466AFB0}"/>
              </a:ext>
            </a:extLst>
          </p:cNvPr>
          <p:cNvSpPr/>
          <p:nvPr/>
        </p:nvSpPr>
        <p:spPr>
          <a:xfrm>
            <a:off x="5148064" y="476672"/>
            <a:ext cx="381642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70C0"/>
              </a:solidFill>
            </a:endParaRPr>
          </a:p>
          <a:p>
            <a:pPr algn="ctr"/>
            <a:endParaRPr lang="ru-RU" b="1" dirty="0">
              <a:solidFill>
                <a:srgbClr val="0070C0"/>
              </a:solidFill>
            </a:endParaRPr>
          </a:p>
          <a:p>
            <a:pPr algn="ctr"/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sz="2400" b="1" dirty="0">
                <a:solidFill>
                  <a:srgbClr val="0070C0"/>
                </a:solidFill>
              </a:rPr>
              <a:t>В 1978 году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</a:rPr>
              <a:t> к 150-летию  Ленинградского Технологического Института сборная команда по альпинизму совершила спортивный подвиг, покорив в горах  Пальмира высоту 4804 м., которой было навечно присвоено имя  </a:t>
            </a:r>
            <a:r>
              <a:rPr lang="ru-RU" sz="2400" b="1" dirty="0">
                <a:solidFill>
                  <a:srgbClr val="FF0000"/>
                </a:solidFill>
              </a:rPr>
              <a:t>«Пик ЛТИ» </a:t>
            </a:r>
            <a:r>
              <a:rPr lang="ru-RU" sz="2400" b="1" dirty="0">
                <a:solidFill>
                  <a:srgbClr val="0070C0"/>
                </a:solidFill>
              </a:rPr>
              <a:t/>
            </a:r>
            <a:br>
              <a:rPr lang="ru-RU" sz="2400" b="1" dirty="0">
                <a:solidFill>
                  <a:srgbClr val="0070C0"/>
                </a:solidFill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73123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7" y="80125"/>
            <a:ext cx="2193591" cy="3094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7" y="3008993"/>
            <a:ext cx="5833959" cy="3764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6" t="7004"/>
          <a:stretch/>
        </p:blipFill>
        <p:spPr>
          <a:xfrm>
            <a:off x="5901626" y="2528056"/>
            <a:ext cx="3135470" cy="4217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5" t="10773"/>
          <a:stretch/>
        </p:blipFill>
        <p:spPr>
          <a:xfrm>
            <a:off x="5697800" y="111907"/>
            <a:ext cx="3332810" cy="2425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A6940E9-B753-4AEA-9818-C0B75E7FD0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23345" y="462076"/>
            <a:ext cx="3312368" cy="1724868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>
                <a:solidFill>
                  <a:srgbClr val="FF0000"/>
                </a:solidFill>
                <a:latin typeface="+mn-lt"/>
              </a:rPr>
              <a:t>Морозов Юрий Андреевич</a:t>
            </a:r>
            <a:r>
              <a:rPr lang="ru-RU" sz="2200" b="1" dirty="0">
                <a:solidFill>
                  <a:srgbClr val="0070C0"/>
                </a:solidFill>
                <a:latin typeface="+mn-lt"/>
              </a:rPr>
              <a:t/>
            </a:r>
            <a:br>
              <a:rPr lang="ru-RU" sz="2200" b="1" dirty="0">
                <a:solidFill>
                  <a:srgbClr val="0070C0"/>
                </a:solidFill>
                <a:latin typeface="+mn-lt"/>
              </a:rPr>
            </a:br>
            <a:r>
              <a:rPr lang="ru-RU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1600" b="1" dirty="0">
                <a:solidFill>
                  <a:srgbClr val="0070C0"/>
                </a:solidFill>
                <a:latin typeface="+mn-lt"/>
              </a:rPr>
              <a:t>Заслуженный тренер СССР</a:t>
            </a:r>
            <a:br>
              <a:rPr lang="ru-RU" sz="1600" b="1" dirty="0">
                <a:solidFill>
                  <a:srgbClr val="0070C0"/>
                </a:solidFill>
                <a:latin typeface="+mn-lt"/>
              </a:rPr>
            </a:br>
            <a:r>
              <a:rPr lang="ru-RU" sz="1600" b="1" dirty="0">
                <a:solidFill>
                  <a:srgbClr val="0070C0"/>
                </a:solidFill>
                <a:latin typeface="+mn-lt"/>
              </a:rPr>
              <a:t>Главный тренер футбольного клуба «ЗЕНИТ»  </a:t>
            </a:r>
            <a:br>
              <a:rPr lang="ru-RU" sz="1600" b="1" dirty="0">
                <a:solidFill>
                  <a:srgbClr val="0070C0"/>
                </a:solidFill>
                <a:latin typeface="+mn-lt"/>
              </a:rPr>
            </a:br>
            <a:r>
              <a:rPr lang="ru-RU" sz="1600" b="1" dirty="0">
                <a:solidFill>
                  <a:srgbClr val="0070C0"/>
                </a:solidFill>
                <a:latin typeface="+mn-lt"/>
              </a:rPr>
              <a:t/>
            </a:r>
            <a:br>
              <a:rPr lang="ru-RU" sz="1600" b="1" dirty="0">
                <a:solidFill>
                  <a:srgbClr val="0070C0"/>
                </a:solidFill>
                <a:latin typeface="+mn-lt"/>
              </a:rPr>
            </a:br>
            <a:r>
              <a:rPr lang="ru-RU" sz="1600" b="1" dirty="0">
                <a:solidFill>
                  <a:srgbClr val="0070C0"/>
                </a:solidFill>
                <a:latin typeface="+mn-lt"/>
              </a:rPr>
              <a:t>выпускник технологического института </a:t>
            </a:r>
            <a:r>
              <a:rPr lang="ru-RU" sz="3600" b="1" dirty="0">
                <a:solidFill>
                  <a:srgbClr val="0070C0"/>
                </a:solidFill>
                <a:latin typeface="+mn-lt"/>
              </a:rPr>
              <a:t/>
            </a:r>
            <a:br>
              <a:rPr lang="ru-RU" sz="3600" b="1" dirty="0">
                <a:solidFill>
                  <a:srgbClr val="0070C0"/>
                </a:solidFill>
                <a:latin typeface="+mn-lt"/>
              </a:rPr>
            </a:b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2134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D190BC-D455-4BF7-B4D4-21394372B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59" y="188640"/>
            <a:ext cx="7254973" cy="4130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F2A3707-62C1-4F50-B001-1E88C8E790DE}"/>
              </a:ext>
            </a:extLst>
          </p:cNvPr>
          <p:cNvSpPr/>
          <p:nvPr/>
        </p:nvSpPr>
        <p:spPr>
          <a:xfrm rot="10800000" flipV="1">
            <a:off x="1061442" y="4690955"/>
            <a:ext cx="72549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 Платонов Вячеслав Алексеевич</a:t>
            </a:r>
            <a:r>
              <a:rPr lang="ru-RU" sz="2000" b="1" dirty="0">
                <a:solidFill>
                  <a:srgbClr val="0070C0"/>
                </a:solidFill>
              </a:rPr>
              <a:t> — 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</a:rPr>
              <a:t>доцент кафедры, мастер спорта, заслуженный тренер СССР </a:t>
            </a:r>
          </a:p>
          <a:p>
            <a:pPr algn="ctr"/>
            <a:r>
              <a:rPr lang="ru-RU" b="1" dirty="0">
                <a:solidFill>
                  <a:srgbClr val="0070C0"/>
                </a:solidFill>
              </a:rPr>
              <a:t>Несколько раз Платонов В.А. признавался лучшим тренером года в мире </a:t>
            </a:r>
          </a:p>
          <a:p>
            <a:pPr algn="ctr"/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192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7A4E89-C4A9-4441-AC84-41D3E1C8A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3" y="404664"/>
            <a:ext cx="4086225" cy="4762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6BE904-65E0-4744-B1A0-B34420605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3" y="1006064"/>
            <a:ext cx="4535553" cy="3071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1E7BC2D-3540-4192-BF9B-0503057F9CFE}"/>
              </a:ext>
            </a:extLst>
          </p:cNvPr>
          <p:cNvSpPr/>
          <p:nvPr/>
        </p:nvSpPr>
        <p:spPr>
          <a:xfrm>
            <a:off x="4284215" y="4536994"/>
            <a:ext cx="46793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В 2001 году Платонов В.А. был признан лучшим волейбольным тренером       XX века</a:t>
            </a:r>
          </a:p>
        </p:txBody>
      </p:sp>
    </p:spTree>
    <p:extLst>
      <p:ext uri="{BB962C8B-B14F-4D97-AF65-F5344CB8AC3E}">
        <p14:creationId xmlns:p14="http://schemas.microsoft.com/office/powerpoint/2010/main" val="2579464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0719B4-3230-4DA3-B671-BDFCA43D73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52594"/>
            <a:ext cx="8377344" cy="5892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348CEF3-D50E-48C5-B5CD-F193CAE9B513}"/>
              </a:ext>
            </a:extLst>
          </p:cNvPr>
          <p:cNvSpPr/>
          <p:nvPr/>
        </p:nvSpPr>
        <p:spPr>
          <a:xfrm>
            <a:off x="238364" y="213384"/>
            <a:ext cx="86672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Тренировочный процесс</a:t>
            </a:r>
          </a:p>
          <a:p>
            <a:pPr algn="ctr"/>
            <a:r>
              <a:rPr lang="ru-RU" b="1" dirty="0">
                <a:solidFill>
                  <a:srgbClr val="00B050"/>
                </a:solidFill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4023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996952"/>
            <a:ext cx="4898172" cy="34613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3456384" cy="46085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55976" y="273248"/>
            <a:ext cx="45381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Гришина Юлия Ивановна</a:t>
            </a:r>
          </a:p>
          <a:p>
            <a:pPr algn="ctr"/>
            <a:r>
              <a:rPr lang="ru-RU" b="1" dirty="0">
                <a:solidFill>
                  <a:srgbClr val="0070C0"/>
                </a:solidFill>
              </a:rPr>
              <a:t>Заведующий кафедрой, доцент, кандидат педагогических наук. Награждена знаком </a:t>
            </a:r>
            <a:r>
              <a:rPr lang="ru-RU" b="1">
                <a:solidFill>
                  <a:srgbClr val="0070C0"/>
                </a:solidFill>
              </a:rPr>
              <a:t>«Отличник </a:t>
            </a:r>
            <a:r>
              <a:rPr lang="ru-RU" b="1" dirty="0">
                <a:solidFill>
                  <a:srgbClr val="0070C0"/>
                </a:solidFill>
              </a:rPr>
              <a:t>физической </a:t>
            </a:r>
            <a:r>
              <a:rPr lang="ru-RU" b="1">
                <a:solidFill>
                  <a:srgbClr val="0070C0"/>
                </a:solidFill>
              </a:rPr>
              <a:t>культуры»,   </a:t>
            </a:r>
            <a:r>
              <a:rPr lang="ru-RU" b="1" dirty="0">
                <a:solidFill>
                  <a:srgbClr val="0070C0"/>
                </a:solidFill>
              </a:rPr>
              <a:t>Заслуженный работник высшего и профессионального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2426928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BDB2A8-0273-4A4C-8E05-F2B67578C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323465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ЗАВЕДУЮЩАЯ КАФЕДРОЙ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D5C9C35-AB3B-4BE6-BD99-C9171C6D7A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56" y="731837"/>
            <a:ext cx="8698624" cy="5937523"/>
          </a:xfrm>
        </p:spPr>
      </p:pic>
    </p:spTree>
    <p:extLst>
      <p:ext uri="{BB962C8B-B14F-4D97-AF65-F5344CB8AC3E}">
        <p14:creationId xmlns:p14="http://schemas.microsoft.com/office/powerpoint/2010/main" val="841927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7E1D98-C0CE-4C06-A115-8343556E7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88" y="458521"/>
            <a:ext cx="8731624" cy="5940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005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60648"/>
            <a:ext cx="842493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i="1" dirty="0">
              <a:solidFill>
                <a:srgbClr val="0070C0"/>
              </a:solidFill>
            </a:endParaRPr>
          </a:p>
          <a:p>
            <a:pPr algn="ctr"/>
            <a:endParaRPr lang="en-US" sz="3200" b="1" i="1" dirty="0">
              <a:solidFill>
                <a:srgbClr val="0070C0"/>
              </a:solidFill>
            </a:endParaRPr>
          </a:p>
          <a:p>
            <a:pPr algn="ctr"/>
            <a:endParaRPr lang="en-US" sz="3200" b="1" i="1" dirty="0">
              <a:solidFill>
                <a:srgbClr val="0070C0"/>
              </a:solidFill>
            </a:endParaRPr>
          </a:p>
          <a:p>
            <a:pPr algn="ctr"/>
            <a:endParaRPr lang="en-US" sz="3200" b="1" i="1" dirty="0">
              <a:solidFill>
                <a:srgbClr val="0070C0"/>
              </a:solidFill>
            </a:endParaRPr>
          </a:p>
          <a:p>
            <a:pPr algn="ctr"/>
            <a:r>
              <a:rPr lang="ru-RU" sz="3200" b="1" i="1" dirty="0">
                <a:solidFill>
                  <a:srgbClr val="0070C0"/>
                </a:solidFill>
              </a:rPr>
              <a:t>История  спорта и физкультурно-массовой работы  в Санкт-Петербургском государственном технологическом институте  </a:t>
            </a:r>
          </a:p>
          <a:p>
            <a:pPr algn="ctr"/>
            <a:r>
              <a:rPr lang="ru-RU" sz="3200" b="1" i="1" dirty="0">
                <a:solidFill>
                  <a:srgbClr val="0070C0"/>
                </a:solidFill>
              </a:rPr>
              <a:t>(Техническом университете) неразрывно связана с историей кафедры физического воспитания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CFB872-8ED5-4101-8164-FCC9DBD60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3121"/>
            <a:ext cx="8640960" cy="1468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73887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74C4EE-F41C-4DED-9BE0-3BAA08EB07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211960" cy="2819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4BE3DF-EB25-4AF1-9F83-1733498DCF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64" y="260648"/>
            <a:ext cx="4211960" cy="2819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A260E3-D11C-4923-8094-925E17229A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56780"/>
            <a:ext cx="4454096" cy="3340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C578DD1-72BF-46D1-8B70-DA714B7B8F49}"/>
              </a:ext>
            </a:extLst>
          </p:cNvPr>
          <p:cNvSpPr/>
          <p:nvPr/>
        </p:nvSpPr>
        <p:spPr>
          <a:xfrm>
            <a:off x="4932040" y="3429000"/>
            <a:ext cx="39604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</a:rPr>
              <a:t>Участники кросса – студенты, сотрудники и организаторы этого спортивного мероприятия преподаватели кафедры физического воспитания</a:t>
            </a:r>
          </a:p>
        </p:txBody>
      </p:sp>
    </p:spTree>
    <p:extLst>
      <p:ext uri="{BB962C8B-B14F-4D97-AF65-F5344CB8AC3E}">
        <p14:creationId xmlns:p14="http://schemas.microsoft.com/office/powerpoint/2010/main" val="2137660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8E1777-7BCD-48B5-966B-7F917BF28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88" y="309775"/>
            <a:ext cx="3464304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9847BF-1B3C-49ED-A93A-D1C81E4AD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09775"/>
            <a:ext cx="5047484" cy="3394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C730B14-527B-4DEC-A32E-7C8485482E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278" y="3861048"/>
            <a:ext cx="4158784" cy="2769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788A752-E1BB-41CD-9B6D-E906104D5073}"/>
              </a:ext>
            </a:extLst>
          </p:cNvPr>
          <p:cNvSpPr/>
          <p:nvPr/>
        </p:nvSpPr>
        <p:spPr>
          <a:xfrm rot="10800000" flipV="1">
            <a:off x="172588" y="4126433"/>
            <a:ext cx="34643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Руководство института во главе с ректором  </a:t>
            </a:r>
            <a:r>
              <a:rPr lang="ru-RU" sz="2000" b="1" dirty="0">
                <a:solidFill>
                  <a:srgbClr val="FF0000"/>
                </a:solidFill>
              </a:rPr>
              <a:t>Лисицыным Николаем Васильевичем </a:t>
            </a:r>
            <a:r>
              <a:rPr lang="ru-RU" sz="2000" b="1" dirty="0">
                <a:solidFill>
                  <a:srgbClr val="0070C0"/>
                </a:solidFill>
              </a:rPr>
              <a:t>– мастером спорта международного класса по волейболу</a:t>
            </a:r>
            <a:endParaRPr lang="ru-RU" sz="20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695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5F64D6-5378-446D-864B-C5811E159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2" y="273333"/>
            <a:ext cx="3781537" cy="5661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194973-92A8-4D0E-B805-8488CE10D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185" y="273333"/>
            <a:ext cx="4912303" cy="2511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3AECC7-E3B9-4238-B9C8-7EF26AECB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021" y="2891029"/>
            <a:ext cx="4720224" cy="3721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B5133B-9EA8-4E36-BD0A-3922995AD8DF}"/>
              </a:ext>
            </a:extLst>
          </p:cNvPr>
          <p:cNvSpPr/>
          <p:nvPr/>
        </p:nvSpPr>
        <p:spPr>
          <a:xfrm flipH="1">
            <a:off x="202388" y="6093296"/>
            <a:ext cx="3781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Деканы факультетов вместе со студентами</a:t>
            </a:r>
            <a:endParaRPr lang="ru-RU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440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E53D0A-84C7-45DA-8B96-C4B7D7935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33052A1-9DBC-4A88-A0C8-619715C069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640961" cy="6336704"/>
          </a:xfrm>
        </p:spPr>
      </p:pic>
    </p:spTree>
    <p:extLst>
      <p:ext uri="{BB962C8B-B14F-4D97-AF65-F5344CB8AC3E}">
        <p14:creationId xmlns:p14="http://schemas.microsoft.com/office/powerpoint/2010/main" val="2097420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4353948" cy="58052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8640"/>
            <a:ext cx="4176464" cy="31323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73016"/>
            <a:ext cx="4176464" cy="313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421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568952" cy="642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943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6BD0B0-1649-4B06-A013-1BE65C8F9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5" y="469460"/>
            <a:ext cx="8699469" cy="5919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0501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78A1B2-BF74-4BAC-817E-7C39D0F49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7A773C5-C344-4F8E-AB0A-F2ABABE7C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712968" cy="6336704"/>
          </a:xfrm>
        </p:spPr>
      </p:pic>
    </p:spTree>
    <p:extLst>
      <p:ext uri="{BB962C8B-B14F-4D97-AF65-F5344CB8AC3E}">
        <p14:creationId xmlns:p14="http://schemas.microsoft.com/office/powerpoint/2010/main" val="4682864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">
            <a:extLst>
              <a:ext uri="{FF2B5EF4-FFF2-40B4-BE49-F238E27FC236}">
                <a16:creationId xmlns:a16="http://schemas.microsoft.com/office/drawing/2014/main" id="{57D6924F-F472-47C1-A678-F50B90F71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68" y="260648"/>
            <a:ext cx="8740920" cy="6408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54079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БАЗА ОТДЫХА «ОЗЕРО ГЛУБОКОЕ</a:t>
            </a:r>
            <a:r>
              <a:rPr lang="ru-RU" dirty="0"/>
              <a:t>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52" y="1700808"/>
            <a:ext cx="6588224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52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9A1DEE-BA27-4DB0-91C2-6DE876FABD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4654218" cy="6264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C776D7-D78C-4FE8-965C-407F09B6E43D}"/>
              </a:ext>
            </a:extLst>
          </p:cNvPr>
          <p:cNvSpPr txBox="1"/>
          <p:nvPr/>
        </p:nvSpPr>
        <p:spPr>
          <a:xfrm>
            <a:off x="5292080" y="836712"/>
            <a:ext cx="345638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0070C0"/>
                </a:solidFill>
              </a:rPr>
              <a:t>В  1929 году в вузах страны было введено физическое воспитание как обязательный предмет, а </a:t>
            </a:r>
            <a:r>
              <a:rPr lang="ru-RU" sz="2200" b="1" dirty="0">
                <a:solidFill>
                  <a:srgbClr val="FF0000"/>
                </a:solidFill>
              </a:rPr>
              <a:t>в июле 1937 года кафедра физического воспитания, организованная  в нашем  институте,  </a:t>
            </a:r>
            <a:r>
              <a:rPr lang="ru-RU" sz="2200" b="1" dirty="0">
                <a:solidFill>
                  <a:srgbClr val="0070C0"/>
                </a:solidFill>
              </a:rPr>
              <a:t>была преобразована в самостоятельное структурное подразделение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90281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63" y="250943"/>
            <a:ext cx="4237409" cy="31780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54952"/>
            <a:ext cx="3751448" cy="31512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26144"/>
            <a:ext cx="4006159" cy="30046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407" y="3501007"/>
            <a:ext cx="2237825" cy="29837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805" y="3526143"/>
            <a:ext cx="2253464" cy="300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4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568952" cy="642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311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28631"/>
            <a:ext cx="4052902" cy="42048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08920"/>
            <a:ext cx="4296126" cy="35283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83" y="188640"/>
            <a:ext cx="3744416" cy="247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606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20688"/>
            <a:ext cx="820891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i="1" dirty="0">
              <a:solidFill>
                <a:srgbClr val="0070C0"/>
              </a:solidFill>
            </a:endParaRPr>
          </a:p>
          <a:p>
            <a:pPr algn="ctr"/>
            <a:endParaRPr lang="ru-RU" sz="2800" b="1" i="1" dirty="0">
              <a:solidFill>
                <a:srgbClr val="0070C0"/>
              </a:solidFill>
            </a:endParaRPr>
          </a:p>
          <a:p>
            <a:pPr algn="ctr"/>
            <a:r>
              <a:rPr lang="ru-RU" sz="3200" b="1" i="1" dirty="0">
                <a:solidFill>
                  <a:srgbClr val="0070C0"/>
                </a:solidFill>
              </a:rPr>
              <a:t>Знать свою историю, жить настоящими достижениями и планировать свое будущее – только так можно достичь результатов как в профессиональной, так и в спортивной деятельности</a:t>
            </a:r>
          </a:p>
          <a:p>
            <a:pPr algn="ctr"/>
            <a:endParaRPr lang="ru-RU" sz="3200" b="1" i="1" dirty="0">
              <a:solidFill>
                <a:srgbClr val="0070C0"/>
              </a:solidFill>
            </a:endParaRPr>
          </a:p>
          <a:p>
            <a:pPr algn="ctr"/>
            <a:r>
              <a:rPr lang="ru-RU" sz="3200" b="1" i="1" dirty="0">
                <a:solidFill>
                  <a:srgbClr val="FF0000"/>
                </a:solidFill>
              </a:rPr>
              <a:t>УДАЧИ И УСПЕХОВ!</a:t>
            </a:r>
          </a:p>
        </p:txBody>
      </p:sp>
    </p:spTree>
    <p:extLst>
      <p:ext uri="{BB962C8B-B14F-4D97-AF65-F5344CB8AC3E}">
        <p14:creationId xmlns:p14="http://schemas.microsoft.com/office/powerpoint/2010/main" val="399307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1D27F1-78AD-4098-AE78-8FE4F4237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79"/>
            <a:ext cx="8805303" cy="5991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6817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FC4B68-E109-4CFD-BDF4-0F88343B9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5" y="469460"/>
            <a:ext cx="8699469" cy="5919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66976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7A4F86-AC64-4E16-9F69-D77B20CCC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68" y="260648"/>
            <a:ext cx="8748464" cy="5952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86655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94E5BB-C26B-448C-9722-29888AD05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02F0233-E5C4-4E82-83AF-09B35C668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68" y="260648"/>
            <a:ext cx="8668912" cy="6408712"/>
          </a:xfrm>
        </p:spPr>
      </p:pic>
    </p:spTree>
    <p:extLst>
      <p:ext uri="{BB962C8B-B14F-4D97-AF65-F5344CB8AC3E}">
        <p14:creationId xmlns:p14="http://schemas.microsoft.com/office/powerpoint/2010/main" val="3575324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2F634D-86A3-4C90-B056-A0678EE0B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925" y="230459"/>
            <a:ext cx="4504307" cy="6392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7528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8A0803-1B54-4288-9ADF-7829DE4BD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7"/>
            <a:ext cx="8699470" cy="5919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830593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12495</TotalTime>
  <Words>210</Words>
  <Application>Microsoft Office PowerPoint</Application>
  <PresentationFormat>Экран (4:3)</PresentationFormat>
  <Paragraphs>36</Paragraphs>
  <Slides>33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Book Antiqua</vt:lpstr>
      <vt:lpstr>Calibri</vt:lpstr>
      <vt:lpstr>Century Gothic</vt:lpstr>
      <vt:lpstr>Аптека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Морозов Юрий Андреевич  Заслуженный тренер СССР Главный тренер футбольного клуба «ЗЕНИТ»    выпускник технологического института  </vt:lpstr>
      <vt:lpstr>Презентация PowerPoint</vt:lpstr>
      <vt:lpstr>Презентация PowerPoint</vt:lpstr>
      <vt:lpstr>Презентация PowerPoint</vt:lpstr>
      <vt:lpstr>Презентация PowerPoint</vt:lpstr>
      <vt:lpstr>ЗАВЕДУЮЩАЯ КАФЕДРОЙ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БАЗА ОТДЫХА «ОЗЕРО ГЛУБОКОЕ»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Студенческий спорт СПбГТИ(ТУ)</dc:title>
  <dc:creator>Светлана</dc:creator>
  <cp:lastModifiedBy>Nina</cp:lastModifiedBy>
  <cp:revision>143</cp:revision>
  <dcterms:created xsi:type="dcterms:W3CDTF">2020-04-23T11:47:55Z</dcterms:created>
  <dcterms:modified xsi:type="dcterms:W3CDTF">2024-10-09T14:03:05Z</dcterms:modified>
</cp:coreProperties>
</file>